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71" r:id="rId11"/>
    <p:sldId id="270" r:id="rId12"/>
    <p:sldId id="265" r:id="rId13"/>
    <p:sldId id="272" r:id="rId14"/>
    <p:sldId id="273" r:id="rId15"/>
    <p:sldId id="275" r:id="rId16"/>
    <p:sldId id="274" r:id="rId17"/>
    <p:sldId id="276" r:id="rId18"/>
    <p:sldId id="277" r:id="rId19"/>
    <p:sldId id="266" r:id="rId20"/>
    <p:sldId id="279" r:id="rId21"/>
    <p:sldId id="267" r:id="rId22"/>
    <p:sldId id="282" r:id="rId23"/>
    <p:sldId id="278" r:id="rId24"/>
    <p:sldId id="281" r:id="rId25"/>
    <p:sldId id="269" r:id="rId26"/>
    <p:sldId id="280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7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1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59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6032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06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029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1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6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2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7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0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Communications &amp; Steganography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Week 6 - Mike Wong</a:t>
            </a:r>
            <a:endParaRPr lang="en-US" dirty="0" err="1"/>
          </a:p>
          <a:p>
            <a:r>
              <a:rPr lang="en-US" dirty="0"/>
              <a:t>Week 7 - Alex Duarte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268"/>
            <a:ext cx="8534400" cy="1507067"/>
          </a:xfrm>
        </p:spPr>
        <p:txBody>
          <a:bodyPr/>
          <a:lstStyle/>
          <a:p>
            <a:r>
              <a:rPr lang="en-US" dirty="0"/>
              <a:t>Netflix Comparison</a:t>
            </a:r>
          </a:p>
        </p:txBody>
      </p:sp>
      <p:pic>
        <p:nvPicPr>
          <p:cNvPr id="6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4E2630F2-C495-487B-9D9E-1B9A883C6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7513"/>
            <a:ext cx="5908735" cy="2835683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ED9EDEA-DC4B-49AE-8D40-F75D4BC4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52950"/>
            <a:ext cx="5910442" cy="1729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998B9D-4AF3-4A15-8166-1B16A3D53D71}"/>
              </a:ext>
            </a:extLst>
          </p:cNvPr>
          <p:cNvSpPr txBox="1"/>
          <p:nvPr/>
        </p:nvSpPr>
        <p:spPr>
          <a:xfrm>
            <a:off x="7696200" y="288083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VPN 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1E2F2-586A-4746-9633-DCBAE0C46CFB}"/>
              </a:ext>
            </a:extLst>
          </p:cNvPr>
          <p:cNvSpPr txBox="1"/>
          <p:nvPr/>
        </p:nvSpPr>
        <p:spPr>
          <a:xfrm>
            <a:off x="7667625" y="522868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VPN OFF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4AB86B8A-DEE1-4F1D-803F-1B855FE4C2B4}"/>
              </a:ext>
            </a:extLst>
          </p:cNvPr>
          <p:cNvSpPr/>
          <p:nvPr/>
        </p:nvSpPr>
        <p:spPr>
          <a:xfrm>
            <a:off x="6962953" y="2823325"/>
            <a:ext cx="1466730" cy="4841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00D8685-3570-4EC2-8E6F-214097D94E49}"/>
              </a:ext>
            </a:extLst>
          </p:cNvPr>
          <p:cNvSpPr/>
          <p:nvPr/>
        </p:nvSpPr>
        <p:spPr>
          <a:xfrm>
            <a:off x="6948577" y="5171176"/>
            <a:ext cx="1466730" cy="4841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VPNs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Becoming More Difficult to Secure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Site to Site VPN (aka Branch VPN)</a:t>
            </a:r>
          </a:p>
          <a:p>
            <a:pPr lvl="1"/>
            <a:r>
              <a:rPr lang="en-US" dirty="0"/>
              <a:t>Remote Access</a:t>
            </a:r>
          </a:p>
          <a:p>
            <a:pPr>
              <a:buClr>
                <a:srgbClr val="FFFFFF"/>
              </a:buClr>
            </a:pPr>
            <a:r>
              <a:rPr lang="en-US" dirty="0"/>
              <a:t>Recommendations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</a:pPr>
            <a:r>
              <a:rPr lang="en-US" dirty="0"/>
              <a:t>Avoid Site to Site VPN if Possible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FFFFFF"/>
              </a:buClr>
            </a:pPr>
            <a:r>
              <a:rPr lang="en-US" dirty="0"/>
              <a:t>For Remote Access – Implement MFA, No Split Tunneling, AV Version Checking, No BYOD, Deploy Certificate Based System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9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 Frontier Foundation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u="sng" dirty="0"/>
              <a:t>Raspberry Pi Wireless Access Point/VPN Router</a:t>
            </a:r>
          </a:p>
          <a:p>
            <a:r>
              <a:rPr lang="en-US" dirty="0"/>
              <a:t>Cracking Wireless w/ Kali</a:t>
            </a:r>
          </a:p>
          <a:p>
            <a:r>
              <a:rPr lang="en-US" dirty="0"/>
              <a:t>RFID (POS Machines, P2PE, Physical Security)</a:t>
            </a:r>
          </a:p>
          <a:p>
            <a:r>
              <a:rPr lang="en-US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352577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VPN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Download Opera Browser (Built in VPN)</a:t>
            </a:r>
          </a:p>
          <a:p>
            <a:r>
              <a:rPr lang="en-US" dirty="0"/>
              <a:t>Purchase VPN Product (Install Agents/Apps on Devices)</a:t>
            </a:r>
          </a:p>
          <a:p>
            <a:r>
              <a:rPr lang="en-US" dirty="0"/>
              <a:t>Implement OpenVPN (Free)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OpenVPN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A5D06E-1056-48F2-90DD-9F71A6BC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75404"/>
            <a:ext cx="10088160" cy="46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Raspberry Pi 3 (Preferred)</a:t>
            </a:r>
          </a:p>
          <a:p>
            <a:r>
              <a:rPr lang="en-US" dirty="0"/>
              <a:t>Monitor w/ HDMI</a:t>
            </a:r>
          </a:p>
          <a:p>
            <a:r>
              <a:rPr lang="en-US" dirty="0"/>
              <a:t>RJ45 Internet Connection</a:t>
            </a:r>
          </a:p>
          <a:p>
            <a:r>
              <a:rPr lang="en-US" dirty="0"/>
              <a:t>USB Keyboard Mouse</a:t>
            </a:r>
          </a:p>
          <a:p>
            <a:r>
              <a:rPr lang="en-US" dirty="0"/>
              <a:t>Micro SD Card (Over 8Gb)</a:t>
            </a:r>
          </a:p>
          <a:p>
            <a:r>
              <a:rPr lang="en-US" dirty="0"/>
              <a:t>Lots of Patience and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8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268"/>
            <a:ext cx="8534400" cy="1507067"/>
          </a:xfrm>
        </p:spPr>
        <p:txBody>
          <a:bodyPr/>
          <a:lstStyle/>
          <a:p>
            <a:r>
              <a:rPr lang="en-US" dirty="0"/>
              <a:t>Raspberry Pi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35DEFAFE-61F8-47CD-8988-C8574ADD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842"/>
            <a:ext cx="2743200" cy="3657600"/>
          </a:xfrm>
          <a:prstGeom prst="rect">
            <a:avLst/>
          </a:prstGeom>
        </p:spPr>
      </p:pic>
      <p:pic>
        <p:nvPicPr>
          <p:cNvPr id="7" name="Picture 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335DB2F8-FC46-4804-992D-59E872C3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75" y="1687842"/>
            <a:ext cx="2743200" cy="3657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A1C6028-431A-4209-BD22-FA3BE92D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1687513"/>
            <a:ext cx="4879176" cy="36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268"/>
            <a:ext cx="8534400" cy="1507067"/>
          </a:xfrm>
        </p:spPr>
        <p:txBody>
          <a:bodyPr/>
          <a:lstStyle/>
          <a:p>
            <a:r>
              <a:rPr lang="en-US" dirty="0"/>
              <a:t>Raspberry Pi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24B75F02-345A-446C-834A-EF04F3E2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1687513"/>
            <a:ext cx="5165675" cy="3871085"/>
          </a:xfrm>
          <a:prstGeom prst="rect">
            <a:avLst/>
          </a:prstGeom>
        </p:spPr>
      </p:pic>
      <p:pic>
        <p:nvPicPr>
          <p:cNvPr id="11" name="Picture 1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D5C734F-3DE5-49AE-959B-411B10A4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7513"/>
            <a:ext cx="5165675" cy="38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238" y="192268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BREAK TIME</a:t>
            </a: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CF5342F4-2634-4430-9D12-05D07AECD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7513"/>
            <a:ext cx="10526075" cy="32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2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 Frontier Foundation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dirty="0"/>
              <a:t>Raspberry Pi Wireless Access Point/VPN Router</a:t>
            </a:r>
          </a:p>
          <a:p>
            <a:r>
              <a:rPr lang="en-US" u="sng" dirty="0"/>
              <a:t>Cracking Wireless w/ Kali</a:t>
            </a:r>
          </a:p>
          <a:p>
            <a:r>
              <a:rPr lang="en-US" dirty="0"/>
              <a:t>RFID (POS Machines, P2PE, Physical Security)</a:t>
            </a:r>
          </a:p>
          <a:p>
            <a:r>
              <a:rPr lang="en-US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251811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Communications 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SSL, Online Shopping</a:t>
            </a:r>
          </a:p>
          <a:p>
            <a:r>
              <a:rPr lang="en-US" dirty="0"/>
              <a:t>Email/Messaging encryption</a:t>
            </a:r>
          </a:p>
          <a:p>
            <a:r>
              <a:rPr lang="en-US" dirty="0"/>
              <a:t>SSH, SFTP, SCP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dirty="0"/>
              <a:t>VOIP</a:t>
            </a:r>
          </a:p>
          <a:p>
            <a:r>
              <a:rPr lang="en-US" dirty="0"/>
              <a:t>RFID</a:t>
            </a:r>
          </a:p>
          <a:p>
            <a:r>
              <a:rPr lang="en-US" dirty="0"/>
              <a:t>Mesh Networks</a:t>
            </a:r>
          </a:p>
        </p:txBody>
      </p:sp>
    </p:spTree>
    <p:extLst>
      <p:ext uri="{BB962C8B-B14F-4D97-AF65-F5344CB8AC3E}">
        <p14:creationId xmlns:p14="http://schemas.microsoft.com/office/powerpoint/2010/main" val="162339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Wireless w/ Kali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C8204-8560-4D26-8739-A2184975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Live Demonstration...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C4C1D8E-04EF-4A7A-8C0F-4AB965A4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5" y="685800"/>
            <a:ext cx="6618973" cy="37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 Frontier Foundation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dirty="0"/>
              <a:t>Raspberry Pi Wireless Access Point/VPN Router</a:t>
            </a:r>
          </a:p>
          <a:p>
            <a:r>
              <a:rPr lang="en-US" dirty="0"/>
              <a:t>Cracking Wireless w/ Kali</a:t>
            </a:r>
          </a:p>
          <a:p>
            <a:r>
              <a:rPr lang="en-US" u="sng" dirty="0"/>
              <a:t>RFID (POS Machines, P2PE, Physical Security)</a:t>
            </a:r>
          </a:p>
          <a:p>
            <a:r>
              <a:rPr lang="en-US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693720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Card Types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D1337-9ED7-4558-B5BE-6F081AAA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Active</a:t>
            </a:r>
          </a:p>
          <a:p>
            <a:r>
              <a:rPr lang="en-US" dirty="0"/>
              <a:t>Semi-Active</a:t>
            </a:r>
          </a:p>
          <a:p>
            <a:r>
              <a:rPr lang="en-US" dirty="0"/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566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Octopus Card (Hong Kong)</a:t>
            </a:r>
            <a:endParaRPr lang="en-US"/>
          </a:p>
        </p:txBody>
      </p:sp>
      <p:pic>
        <p:nvPicPr>
          <p:cNvPr id="6" name="Picture 6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84ED13F7-236B-496B-A0D9-5D5CFC7EE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16615"/>
            <a:ext cx="77533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58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92268"/>
            <a:ext cx="8534400" cy="1507067"/>
          </a:xfrm>
        </p:spPr>
        <p:txBody>
          <a:bodyPr/>
          <a:lstStyle/>
          <a:p>
            <a:r>
              <a:rPr lang="en-US" dirty="0"/>
              <a:t>Point to Point Encryption</a:t>
            </a:r>
            <a:endParaRPr lang="en-US"/>
          </a:p>
        </p:txBody>
      </p:sp>
      <p:pic>
        <p:nvPicPr>
          <p:cNvPr id="5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A2E740E0-5C89-40A6-8371-22BC2E29F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7513"/>
            <a:ext cx="8376017" cy="477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157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 Frontier Foundation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dirty="0"/>
              <a:t>Raspberry Pi Wireless Access Point/VPN Router</a:t>
            </a:r>
          </a:p>
          <a:p>
            <a:r>
              <a:rPr lang="en-US" dirty="0"/>
              <a:t>Cracking Wireless w/ Kali</a:t>
            </a:r>
          </a:p>
          <a:p>
            <a:r>
              <a:rPr lang="en-US" dirty="0"/>
              <a:t>RFID (POS Machines, P2PE, Physical Security)</a:t>
            </a:r>
          </a:p>
          <a:p>
            <a:r>
              <a:rPr lang="en-US" u="sng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3500180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Train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C8204-8560-4D26-8739-A2184975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FCC Licensed Frequency</a:t>
            </a:r>
          </a:p>
          <a:p>
            <a:r>
              <a:rPr lang="en-US" dirty="0"/>
              <a:t>Dedicated for PTC</a:t>
            </a:r>
          </a:p>
          <a:p>
            <a:r>
              <a:rPr lang="en-US" dirty="0"/>
              <a:t>Vulnerabilities</a:t>
            </a:r>
          </a:p>
          <a:p>
            <a:pPr lvl="1"/>
            <a:r>
              <a:rPr lang="en-US" dirty="0"/>
              <a:t>Jamming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Authentication</a:t>
            </a:r>
          </a:p>
          <a:p>
            <a:r>
              <a:rPr lang="en-US" dirty="0"/>
              <a:t>Emerging Threat (SDR)</a:t>
            </a:r>
          </a:p>
        </p:txBody>
      </p:sp>
      <p:pic>
        <p:nvPicPr>
          <p:cNvPr id="4" name="Picture 5" descr="A picture containing tree, outdoor, grass, ground&#10;&#10;Description generated with very high confidence">
            <a:extLst>
              <a:ext uri="{FF2B5EF4-FFF2-40B4-BE49-F238E27FC236}">
                <a16:creationId xmlns:a16="http://schemas.microsoft.com/office/drawing/2014/main" id="{375AB5EE-7C5C-4BA9-9C0B-ACB17D34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85800"/>
            <a:ext cx="6161759" cy="36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1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833A-7B73-4926-82A9-35A97AD7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268"/>
            <a:ext cx="8534400" cy="1507067"/>
          </a:xfrm>
        </p:spPr>
        <p:txBody>
          <a:bodyPr/>
          <a:lstStyle/>
          <a:p>
            <a:r>
              <a:rPr lang="en-US" dirty="0"/>
              <a:t>Software Defined Radio Hacking Tools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4D45E7-412E-49DC-BABA-8158C4FB0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7513"/>
            <a:ext cx="7079200" cy="49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C4A9A8-B798-4B4A-BDC5-513DE195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609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698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shelf&#10;&#10;Description generated with high confidence">
            <a:extLst>
              <a:ext uri="{FF2B5EF4-FFF2-40B4-BE49-F238E27FC236}">
                <a16:creationId xmlns:a16="http://schemas.microsoft.com/office/drawing/2014/main" id="{652F2FA6-CA41-40E1-8AC3-ABDFC43BD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4377"/>
            <a:ext cx="10662699" cy="68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C8DB2D2-9ABD-42FA-9625-4D7B43CA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" y="619125"/>
            <a:ext cx="11986904" cy="55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4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/>
              <a:t>Electronic Frontier Foundation</a:t>
            </a:r>
          </a:p>
          <a:p>
            <a:r>
              <a:rPr lang="en-US" dirty="0"/>
              <a:t>VPN (Personal and Enterprise)</a:t>
            </a:r>
          </a:p>
          <a:p>
            <a:r>
              <a:rPr lang="en-US" dirty="0"/>
              <a:t>Raspberry Pi Wireless Access Point/VPN Router</a:t>
            </a:r>
          </a:p>
          <a:p>
            <a:r>
              <a:rPr lang="en-US" dirty="0"/>
              <a:t>Cracking Wireless w/ Kali</a:t>
            </a:r>
          </a:p>
          <a:p>
            <a:r>
              <a:rPr lang="en-US" dirty="0"/>
              <a:t>RFID (POS Machines, P2PE, Physical Security)</a:t>
            </a:r>
          </a:p>
          <a:p>
            <a:r>
              <a:rPr lang="en-US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368415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Frontier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Organization focused on personal privacy.</a:t>
            </a:r>
          </a:p>
          <a:p>
            <a:r>
              <a:rPr lang="en-US" dirty="0"/>
              <a:t>Surveillance Self Defense Guide (SSD.EFF.ORG)</a:t>
            </a:r>
          </a:p>
          <a:p>
            <a:r>
              <a:rPr lang="en-US" dirty="0"/>
              <a:t>Secure Communication Recommendations</a:t>
            </a:r>
          </a:p>
          <a:p>
            <a:r>
              <a:rPr lang="en-US" dirty="0"/>
              <a:t>Metadata – Data Collection</a:t>
            </a:r>
          </a:p>
          <a:p>
            <a:r>
              <a:rPr lang="en-US" dirty="0"/>
              <a:t>Mobile Phones – Location 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9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 Communication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/>
              <a:t>End-to-End Encryption</a:t>
            </a:r>
          </a:p>
          <a:p>
            <a:r>
              <a:rPr lang="en-US" dirty="0"/>
              <a:t>VOIP – Polycom &amp; RSA Security Analytics</a:t>
            </a:r>
          </a:p>
          <a:p>
            <a:r>
              <a:rPr lang="en-US" dirty="0"/>
              <a:t>Text &amp; Instant Messaging – OTR Protocol</a:t>
            </a:r>
          </a:p>
          <a:p>
            <a:r>
              <a:rPr lang="en-US" dirty="0"/>
              <a:t>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6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RF Security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Electronic Frontier Foundation</a:t>
            </a:r>
          </a:p>
          <a:p>
            <a:r>
              <a:rPr lang="en-US" u="sng" dirty="0"/>
              <a:t>VPN (Personal and Enterprise)</a:t>
            </a:r>
          </a:p>
          <a:p>
            <a:r>
              <a:rPr lang="en-US" dirty="0"/>
              <a:t>Raspberry Pi Wireless Access Point/VPN Router</a:t>
            </a:r>
          </a:p>
          <a:p>
            <a:r>
              <a:rPr lang="en-US" dirty="0"/>
              <a:t>Cracking Wireless w/ Kali</a:t>
            </a:r>
          </a:p>
          <a:p>
            <a:r>
              <a:rPr lang="en-US" dirty="0"/>
              <a:t>RFID (POS Machines, P2PE, Physical Security)</a:t>
            </a:r>
          </a:p>
          <a:p>
            <a:r>
              <a:rPr lang="en-US" dirty="0"/>
              <a:t>Transportation System Discussion (PTC)</a:t>
            </a:r>
          </a:p>
        </p:txBody>
      </p:sp>
    </p:spTree>
    <p:extLst>
      <p:ext uri="{BB962C8B-B14F-4D97-AF65-F5344CB8AC3E}">
        <p14:creationId xmlns:p14="http://schemas.microsoft.com/office/powerpoint/2010/main" val="383207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BD39-76B5-499A-A357-A0035AE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VPNs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6B5F-94EC-4D74-BF3C-D11B1C2C0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Popularity Gained with Ruling on Net Neutrality</a:t>
            </a:r>
          </a:p>
          <a:p>
            <a:r>
              <a:rPr lang="en-US" dirty="0"/>
              <a:t>Used for:</a:t>
            </a:r>
          </a:p>
          <a:p>
            <a:pPr lvl="1"/>
            <a:r>
              <a:rPr lang="en-US" dirty="0"/>
              <a:t>Reducing Exposure of Personal Data</a:t>
            </a:r>
          </a:p>
          <a:p>
            <a:pPr lvl="1"/>
            <a:r>
              <a:rPr lang="en-US" dirty="0"/>
              <a:t>Circumventing Censorship</a:t>
            </a:r>
          </a:p>
          <a:p>
            <a:pPr lvl="1"/>
            <a:r>
              <a:rPr lang="en-US" dirty="0"/>
              <a:t>Bypassing Geo-Blocked Services (e.g. Netflix)</a:t>
            </a:r>
          </a:p>
          <a:p>
            <a:pPr lvl="1"/>
            <a:r>
              <a:rPr lang="en-US" dirty="0"/>
              <a:t>Obscuring a Hacker's Network Trail (Geo-Spoofing)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4402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Slice</vt:lpstr>
      <vt:lpstr>Secure Communications &amp; Steganography</vt:lpstr>
      <vt:lpstr>Secure Communications (Examples)</vt:lpstr>
      <vt:lpstr>PowerPoint Presentation</vt:lpstr>
      <vt:lpstr>PowerPoint Presentation</vt:lpstr>
      <vt:lpstr>Focused RF Security Topics</vt:lpstr>
      <vt:lpstr>Electronic Frontier Foundation</vt:lpstr>
      <vt:lpstr>EFF Communication Recommendations</vt:lpstr>
      <vt:lpstr>Focused RF Security Topics</vt:lpstr>
      <vt:lpstr>Personal VPNs</vt:lpstr>
      <vt:lpstr>Netflix Comparison</vt:lpstr>
      <vt:lpstr>Enterprise VPNs</vt:lpstr>
      <vt:lpstr>Focused RF Security Topics</vt:lpstr>
      <vt:lpstr>Personal VPN Deployment</vt:lpstr>
      <vt:lpstr>OpenVPN Implementation</vt:lpstr>
      <vt:lpstr>Raspberry Pi Project Requirements</vt:lpstr>
      <vt:lpstr>Raspberry Pi Project</vt:lpstr>
      <vt:lpstr>Raspberry Pi Results</vt:lpstr>
      <vt:lpstr>BREAK TIME</vt:lpstr>
      <vt:lpstr>Focused RF Security Topics</vt:lpstr>
      <vt:lpstr>Cracking Wireless w/ Kali</vt:lpstr>
      <vt:lpstr>Focused RF Security Topics</vt:lpstr>
      <vt:lpstr>RFID Card Types</vt:lpstr>
      <vt:lpstr>Octopus Card (Hong Kong)</vt:lpstr>
      <vt:lpstr>Point to Point Encryption</vt:lpstr>
      <vt:lpstr>Focused RF Security Topics</vt:lpstr>
      <vt:lpstr>Positive Train Control</vt:lpstr>
      <vt:lpstr>Software Defined Radio Hacking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8</cp:revision>
  <dcterms:created xsi:type="dcterms:W3CDTF">2013-07-15T20:26:40Z</dcterms:created>
  <dcterms:modified xsi:type="dcterms:W3CDTF">2018-03-03T12:11:17Z</dcterms:modified>
</cp:coreProperties>
</file>